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40" r:id="rId3"/>
    <p:sldId id="1142" r:id="rId4"/>
    <p:sldId id="1149" r:id="rId5"/>
    <p:sldId id="1143" r:id="rId6"/>
    <p:sldId id="1144" r:id="rId7"/>
    <p:sldId id="1146" r:id="rId8"/>
    <p:sldId id="1147" r:id="rId9"/>
    <p:sldId id="1145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阶训练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691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是一篇说明文。文章主要介绍了如何使用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时间管理的四个象限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这一工具来有效管理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689073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196752"/>
            <a:ext cx="11521280" cy="127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8257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important to learn how to manage your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Four Quadrants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Time Management is a tool which can help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04870" y="250896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listed reading in it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your tasks into four quadrants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 on what’s important and urgent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said no to Mary politely and sent her a gift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nice to know where you do your tasks in the week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06574" y="2636912"/>
            <a:ext cx="11521280" cy="266429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96050"/>
          </a:xfrm>
        </p:spPr>
        <p:txBody>
          <a:bodyPr/>
          <a:lstStyle/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20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tool helps you divide your tasks into four quadrants based on importance and urgency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紧急性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write all your tasks down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ask yourself two questions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this task help me get what I want, like good grades and new skills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Must I do it now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“yes” to the first question, the task is important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“yes” to the second, it’s urgent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862" y="2924944"/>
            <a:ext cx="11342274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listed reading in it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your tasks into four quadrants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 on what’s important and urgent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said no to Mary politely and sent her a gift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nice to know where you do your tasks in the week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06574" y="3052887"/>
            <a:ext cx="11377264" cy="22322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02718" y="721173"/>
            <a:ext cx="370614" cy="475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000"/>
              <a:t>C</a:t>
            </a:r>
            <a:endParaRPr lang="zh-CN" altLang="en-US" sz="20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261531"/>
            <a:ext cx="11485848" cy="1334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tool helps you divide your tasks into four quadrants based on importance and urgency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紧急性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本段论述首先需要决定什么是重要的和紧急的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决定什么是重要的和紧急的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452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89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quadrants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do them according to how important and urgent they are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see part of Lucy’s time management this week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64.jpg" descr="id:214750559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31510" y="532195"/>
            <a:ext cx="2448272" cy="2248733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852936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listed reading in it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your tasks into four quadrants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 on what’s important and urgent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said no to Mary politely and sent her a gift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nice to know where you do your tasks in the week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34566" y="2980879"/>
            <a:ext cx="11521280" cy="22322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528006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do them according to how important and urgent they are”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此处指需要将任务放入四个象限中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把你的任务分为四个象限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14686" y="128259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>
                <a:cs typeface="Times New Roman" panose="02020603050405020304" pitchFamily="18" charset="0"/>
              </a:rPr>
              <a:t>B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Quadrant 1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 and urgent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Lucy put her speech preparation here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speech competition meant a lot to her and it was held this Thursday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dealt with this task first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Quadrant 2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 but not urgent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is necessary for her and it’s a long-term habit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planned to read three times a week for one hour each time and she kept doing it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52985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listed reading in it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your tasks into four quadrants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 on what’s important and urgent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said no to Mary politely and sent her a gift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nice to know where you do your tasks in the week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34566" y="2780928"/>
            <a:ext cx="11521280" cy="22322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5052527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“Quadrant 2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urgent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以及下文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“Reading is necessary for her and it’s a long-term habit.”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阅读重要但不紧急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此处表示露西将阅读列入了第二象限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她把阅读列入其中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23198" y="175085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>
                <a:cs typeface="Times New Roman" panose="02020603050405020304" pitchFamily="18" charset="0"/>
              </a:rPr>
              <a:t>A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07384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57250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Quadrant 3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important but urgent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put Mary’s birthday party here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urgent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her priorities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优先级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found she had no time for non-important tasks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88013" y="1712578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listed reading in it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your tasks into four quadrants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 on what’s important and urgent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said no to Mary politely and sent her a gift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nice to know where you do your tasks in the week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06574" y="1844824"/>
            <a:ext cx="11377264" cy="220189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8968" y="127781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4104231"/>
            <a:ext cx="1148584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“Quadrant 3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urgent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put Mary’s birthday party here. It was urgent. According to her priorities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优先级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found she 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no time for non-important tasks.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eaLnBrk="1" hangingPunct="0">
              <a:spcAft>
                <a:spcPts val="0"/>
              </a:spcAft>
            </a:pPr>
            <a:endParaRPr lang="en-US" altLang="zh-CN" sz="20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并结合选项可知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她发现自己没有时间参加玛丽的生日派对。选项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她礼貌地拒绝了玛丽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并送给她一份礼物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66814" y="5094237"/>
            <a:ext cx="9361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spcAft>
                <a:spcPts val="0"/>
              </a:spcAft>
            </a:pPr>
            <a:r>
              <a:rPr lang="en-US" altLang="zh-CN" sz="2000">
                <a:solidFill>
                  <a:srgbClr val="00B0F0"/>
                </a:solidFill>
                <a:cs typeface="Times New Roman" panose="02020603050405020304" pitchFamily="18" charset="0"/>
              </a:rPr>
              <a:t>have no timefor</a:t>
            </a:r>
            <a:r>
              <a:rPr lang="zh-CN" altLang="en-US" sz="2000">
                <a:solidFill>
                  <a:srgbClr val="00B0F0"/>
                </a:solidFill>
                <a:cs typeface="Times New Roman" panose="02020603050405020304" pitchFamily="18" charset="0"/>
              </a:rPr>
              <a:t>十</a:t>
            </a:r>
            <a:r>
              <a:rPr lang="zh-CN" altLang="en-US" sz="20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en-US" altLang="zh-CN" sz="2000">
                <a:solidFill>
                  <a:srgbClr val="00B0F0"/>
                </a:solidFill>
                <a:cs typeface="Times New Roman" panose="02020603050405020304" pitchFamily="18" charset="0"/>
              </a:rPr>
              <a:t>/</a:t>
            </a:r>
            <a:r>
              <a:rPr lang="zh-CN" altLang="en-US" sz="20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代词 没时间做某事</a:t>
            </a:r>
            <a:r>
              <a:rPr lang="zh-CN" altLang="en-US" sz="2000">
                <a:solidFill>
                  <a:srgbClr val="00B0F0"/>
                </a:solidFill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B0F0"/>
                </a:solidFill>
                <a:cs typeface="Times New Roman" panose="02020603050405020304" pitchFamily="18" charset="0"/>
              </a:rPr>
              <a:t>have no time to do sth</a:t>
            </a:r>
            <a:r>
              <a:rPr lang="zh-CN" altLang="en-US" sz="200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没时间去做某事</a:t>
            </a:r>
            <a:endParaRPr lang="zh-CN" altLang="zh-CN" sz="200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544498">
            <a:off x="7377385" y="4963402"/>
            <a:ext cx="339730" cy="25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78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Quadrant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important and not urgent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included Facebook chats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avoid wasting time, she didn’t chat on weekdays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Review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week ends, review your time management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Lucy, she didn’t waste time and finished the tasks of this week nicely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1708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listed reading in it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your tasks into four quadrants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 on what’s important and urgent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said no to Mary politely and sent her a gift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nice to know where you do your tasks in the week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62558" y="3645024"/>
            <a:ext cx="11665296" cy="2664296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16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1869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quadrant will you put volunteer work 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  ________________________________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  ________________________________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248" y="1940786"/>
            <a:ext cx="3674173" cy="44367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8710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put it in Quadrant 1 because it’s important and urgent.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22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785</Words>
  <Application>Microsoft Office PowerPoint</Application>
  <PresentationFormat>自定义</PresentationFormat>
  <Paragraphs>60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2025-09-17T16:45:34Z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